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9906000" cy="6858000" type="A4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95C11F"/>
    <a:srgbClr val="54BCEB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61" autoAdjust="0"/>
    <p:restoredTop sz="93295" autoAdjust="0"/>
  </p:normalViewPr>
  <p:slideViewPr>
    <p:cSldViewPr>
      <p:cViewPr varScale="1">
        <p:scale>
          <a:sx n="71" d="100"/>
          <a:sy n="71" d="100"/>
        </p:scale>
        <p:origin x="1344" y="54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676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1048650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676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51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5" tIns="46212" rIns="92425" bIns="46212" rtlCol="0" anchor="ctr"/>
          <a:lstStyle/>
          <a:p>
            <a:endParaRPr lang="en-GB" dirty="0"/>
          </a:p>
        </p:txBody>
      </p:sp>
      <p:sp>
        <p:nvSpPr>
          <p:cNvPr id="104865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425" tIns="46212" rIns="92425" bIns="462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41"/>
            <a:ext cx="2984871" cy="502674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41"/>
            <a:ext cx="2984871" cy="502674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79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1787525"/>
            <a:ext cx="6967538" cy="482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94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2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597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598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5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0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0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0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0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0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28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48629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0E0BB3-0196-4B19-AB85-9DD3F27C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-65683" y="21720"/>
            <a:ext cx="10191446" cy="70160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2288704" y="266630"/>
            <a:ext cx="5247342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7349843" y="377612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2369954" y="388192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E6FDFFB-FC91-4770-BCAD-26F7DBE3C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C4C2725-68A8-4351-8F8E-4939841F9026}"/>
              </a:ext>
            </a:extLst>
          </p:cNvPr>
          <p:cNvSpPr txBox="1"/>
          <p:nvPr/>
        </p:nvSpPr>
        <p:spPr>
          <a:xfrm>
            <a:off x="9026014" y="1268760"/>
            <a:ext cx="960153" cy="382750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EC719-2BB7-49EB-B82E-8600F0F44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00000">
            <a:off x="9011788" y="5593812"/>
            <a:ext cx="811641" cy="5477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A55995-6059-4E08-85EC-49F2A54DF591}"/>
              </a:ext>
            </a:extLst>
          </p:cNvPr>
          <p:cNvSpPr txBox="1"/>
          <p:nvPr/>
        </p:nvSpPr>
        <p:spPr>
          <a:xfrm>
            <a:off x="3055237" y="226651"/>
            <a:ext cx="401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latin typeface="Century Gothic" panose="020B0502020202020204" pitchFamily="34" charset="0"/>
              </a:rPr>
              <a:t>Earley</a:t>
            </a:r>
            <a:r>
              <a:rPr lang="en-GB" sz="1200" b="1" dirty="0">
                <a:latin typeface="Century Gothic" panose="020B0502020202020204" pitchFamily="34" charset="0"/>
              </a:rPr>
              <a:t> St Peters </a:t>
            </a:r>
            <a:r>
              <a:rPr lang="en-GB" sz="1200" b="1">
                <a:latin typeface="Century Gothic" panose="020B0502020202020204" pitchFamily="34" charset="0"/>
              </a:rPr>
              <a:t>CE School MILK </a:t>
            </a:r>
            <a:r>
              <a:rPr lang="en-GB" sz="1200" b="1" dirty="0">
                <a:latin typeface="Century Gothic" panose="020B0502020202020204" pitchFamily="34" charset="0"/>
              </a:rPr>
              <a:t>FREE </a:t>
            </a:r>
          </a:p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Hot Packed Lunch Autumn Menu 2020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24503D8-8404-449A-92F5-0A892145C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874517"/>
              </p:ext>
            </p:extLst>
          </p:nvPr>
        </p:nvGraphicFramePr>
        <p:xfrm>
          <a:off x="248230" y="1077503"/>
          <a:ext cx="8608613" cy="281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6623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8199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BBQ Diced Chicken served with Rice &amp;Vegetables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Roast Turkey, Roast Potatoes and Seasonal Vegetables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Sausage Roll with Wedges and Peas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MSC Breaded Fish served with Chips and 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44361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Vegetarian Hot Dog </a:t>
                      </a:r>
                      <a:r>
                        <a:rPr lang="en-GB" sz="105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(BRAKES)</a:t>
                      </a: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with Wedges &amp; Sweet Corn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endParaRPr lang="en-GB" sz="9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 Quorn Fillet, Stuffing, Roast Potatoes and Seasonal Vegetables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Tomato Pasta  </a:t>
                      </a:r>
                      <a:r>
                        <a:rPr lang="en-GB" sz="105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(NO CHEESE)</a:t>
                      </a: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with Peas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Vegan Mexican Roll with Chips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4264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Century Gothic" panose="020B0502020202020204" pitchFamily="34" charset="0"/>
                        </a:rPr>
                        <a:t>Jacket Potato with  Beans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Jacket Potato with 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Jacket Potato with 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Jacket Potato with 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Jacket Potato with 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72310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Iced Sponge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Marble Cake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Apple&amp; Biscuits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(NO CHEESE)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err="1">
                          <a:latin typeface="Century Gothic" panose="020B0502020202020204" pitchFamily="34" charset="0"/>
                        </a:rPr>
                        <a:t>Oaty</a:t>
                      </a:r>
                      <a:r>
                        <a:rPr lang="en-GB" sz="105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33703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Fresh Fruit available daily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0828A3B-DD98-40F9-9EA2-0BB21DE58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027174"/>
              </p:ext>
            </p:extLst>
          </p:nvPr>
        </p:nvGraphicFramePr>
        <p:xfrm>
          <a:off x="248231" y="3926464"/>
          <a:ext cx="8608613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175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58438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Pork Sausage &amp; Mash with Baked Beans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(Cowboy Pie)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Roast Chicken, Stuffing, Roast Potatoes and Seasonal Vegetables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Burger</a:t>
                      </a:r>
                      <a:r>
                        <a:rPr lang="en-GB" sz="105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(NO BUN)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With Potato Wedges &amp; Vegetable Sticks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MSC Fish Fingers/ Salmon Fish Fingers served with Chips and Peas</a:t>
                      </a: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44361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Wholemeal Vegetable Pasta</a:t>
                      </a:r>
                      <a:r>
                        <a:rPr lang="en-GB" sz="105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(NO CHEESE)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with Sweet Corn</a:t>
                      </a: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Quorn fillet with, Roast Potatoes and Seasonal Vegetables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Five Bean Chilli with Rice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Vegetable Pasty with Chips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Peas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4264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Century Gothic" panose="020B0502020202020204" pitchFamily="34" charset="0"/>
                        </a:rPr>
                        <a:t>Jacket Potato with 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Jacket Potato with 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Jacket Potato with 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Jacket Potato with 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Jacket Potato with 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29934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Lemon Drizzle Cake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Century Gothic" panose="020B0502020202020204" pitchFamily="34" charset="0"/>
                        </a:rPr>
                        <a:t>Spanish Cinnamon Cookie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Pear &amp; Ginger Slice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Chocolate Shortbread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33703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Fresh Fruit available daily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EFF63D8-BE5B-44CD-A111-619EE05C3309}"/>
              </a:ext>
            </a:extLst>
          </p:cNvPr>
          <p:cNvGrpSpPr/>
          <p:nvPr/>
        </p:nvGrpSpPr>
        <p:grpSpPr>
          <a:xfrm>
            <a:off x="2152901" y="868149"/>
            <a:ext cx="6521853" cy="179793"/>
            <a:chOff x="1991564" y="695909"/>
            <a:chExt cx="6521853" cy="1797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C5CBCA-6DC8-4117-8FAB-88F122D31698}"/>
                </a:ext>
              </a:extLst>
            </p:cNvPr>
            <p:cNvSpPr/>
            <p:nvPr/>
          </p:nvSpPr>
          <p:spPr>
            <a:xfrm>
              <a:off x="1991564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Monday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DAE57D-E8FD-480E-9CA8-4FC43F341F6B}"/>
                </a:ext>
              </a:extLst>
            </p:cNvPr>
            <p:cNvSpPr/>
            <p:nvPr/>
          </p:nvSpPr>
          <p:spPr>
            <a:xfrm>
              <a:off x="3362619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Tuesday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110BFD-DD9C-43E0-AA20-DDA34CAA1F2E}"/>
                </a:ext>
              </a:extLst>
            </p:cNvPr>
            <p:cNvSpPr/>
            <p:nvPr/>
          </p:nvSpPr>
          <p:spPr>
            <a:xfrm>
              <a:off x="4708136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Wednesday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311C07-8111-4A04-8E8C-C00C81E8EDFF}"/>
                </a:ext>
              </a:extLst>
            </p:cNvPr>
            <p:cNvSpPr/>
            <p:nvPr/>
          </p:nvSpPr>
          <p:spPr>
            <a:xfrm>
              <a:off x="7408280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Friday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97B683-6AF4-4E8A-B0B0-BC537C8D422F}"/>
                </a:ext>
              </a:extLst>
            </p:cNvPr>
            <p:cNvSpPr/>
            <p:nvPr/>
          </p:nvSpPr>
          <p:spPr>
            <a:xfrm>
              <a:off x="6060588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Thursday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2619CB5-AE1B-43C2-AA98-F5DEBEA3D5D9}"/>
              </a:ext>
            </a:extLst>
          </p:cNvPr>
          <p:cNvSpPr txBox="1"/>
          <p:nvPr/>
        </p:nvSpPr>
        <p:spPr>
          <a:xfrm>
            <a:off x="277806" y="1698582"/>
            <a:ext cx="940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Week One</a:t>
            </a:r>
          </a:p>
          <a:p>
            <a:pPr algn="ctr"/>
            <a:r>
              <a:rPr lang="en-GB" sz="1000" b="1" dirty="0"/>
              <a:t>Commencing</a:t>
            </a:r>
          </a:p>
          <a:p>
            <a:pPr algn="ctr"/>
            <a:endParaRPr lang="en-GB" sz="1000" dirty="0"/>
          </a:p>
          <a:p>
            <a:pPr algn="ctr"/>
            <a:endParaRPr lang="en-GB" sz="1000" dirty="0"/>
          </a:p>
          <a:p>
            <a:pPr algn="ctr"/>
            <a:r>
              <a:rPr lang="en-GB" sz="1000" dirty="0"/>
              <a:t>09/11/2020</a:t>
            </a:r>
          </a:p>
          <a:p>
            <a:pPr algn="ctr"/>
            <a:r>
              <a:rPr lang="en-GB" sz="1000" dirty="0"/>
              <a:t>23/11/2020</a:t>
            </a:r>
          </a:p>
          <a:p>
            <a:pPr algn="ctr"/>
            <a:r>
              <a:rPr lang="en-GB" sz="1000" dirty="0"/>
              <a:t>07/12/2020</a:t>
            </a:r>
          </a:p>
          <a:p>
            <a:pPr algn="ctr"/>
            <a:endParaRPr lang="en-GB" sz="1000" dirty="0"/>
          </a:p>
          <a:p>
            <a:pPr algn="ctr"/>
            <a:endParaRPr lang="en-GB" sz="1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4834F3-55F5-4D42-827D-213C253CF3F7}"/>
              </a:ext>
            </a:extLst>
          </p:cNvPr>
          <p:cNvSpPr txBox="1"/>
          <p:nvPr/>
        </p:nvSpPr>
        <p:spPr>
          <a:xfrm>
            <a:off x="279346" y="4437112"/>
            <a:ext cx="9176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Week Two</a:t>
            </a:r>
          </a:p>
          <a:p>
            <a:pPr algn="ctr"/>
            <a:r>
              <a:rPr lang="en-GB" sz="1000" b="1" dirty="0"/>
              <a:t>Commencing</a:t>
            </a:r>
          </a:p>
          <a:p>
            <a:pPr algn="ctr"/>
            <a:endParaRPr lang="en-GB" sz="1000" dirty="0"/>
          </a:p>
          <a:p>
            <a:pPr algn="ctr"/>
            <a:endParaRPr lang="en-GB" sz="1000" dirty="0"/>
          </a:p>
          <a:p>
            <a:pPr algn="ctr"/>
            <a:r>
              <a:rPr lang="en-GB" sz="1000" dirty="0"/>
              <a:t>16/11/2020</a:t>
            </a:r>
          </a:p>
          <a:p>
            <a:pPr algn="ctr"/>
            <a:r>
              <a:rPr lang="en-GB" sz="1000" dirty="0"/>
              <a:t>30/11/2020</a:t>
            </a:r>
          </a:p>
          <a:p>
            <a:pPr algn="ctr"/>
            <a:r>
              <a:rPr lang="en-GB" sz="1000" dirty="0"/>
              <a:t>14/12/2020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3EEB9F4-9524-4CEA-9741-FC624C62D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873" y="873078"/>
            <a:ext cx="579170" cy="4389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FAEAFF-9589-4674-A7AC-8CA348FC0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750" y="3768232"/>
            <a:ext cx="57917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4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6689</TotalTime>
  <Words>358</Words>
  <Application>Microsoft Office PowerPoint</Application>
  <PresentationFormat>A4 Paper (210x297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Aaron Johncock</cp:lastModifiedBy>
  <cp:revision>183</cp:revision>
  <cp:lastPrinted>2017-09-25T09:03:07Z</cp:lastPrinted>
  <dcterms:created xsi:type="dcterms:W3CDTF">2017-01-23T17:53:41Z</dcterms:created>
  <dcterms:modified xsi:type="dcterms:W3CDTF">2021-09-15T10:16:45Z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KSOProductBuildVer">
    <vt:lpwstr>1033-10.1.0.5672</vt:lpwstr>
  </property>
</Properties>
</file>