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54BCEB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1" autoAdjust="0"/>
    <p:restoredTop sz="93295" autoAdjust="0"/>
  </p:normalViewPr>
  <p:slideViewPr>
    <p:cSldViewPr>
      <p:cViewPr varScale="1">
        <p:scale>
          <a:sx n="71" d="100"/>
          <a:sy n="71" d="100"/>
        </p:scale>
        <p:origin x="1344" y="5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5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endParaRPr lang="en-GB" dirty="0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1" cy="502674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65683" y="21720"/>
            <a:ext cx="10191446" cy="7016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88704" y="266630"/>
            <a:ext cx="5247342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349843" y="37761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369954" y="38819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9026014" y="1268760"/>
            <a:ext cx="960153" cy="382750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EC719-2BB7-49EB-B82E-8600F0F44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00000">
            <a:off x="9011788" y="5593812"/>
            <a:ext cx="811641" cy="5477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A55995-6059-4E08-85EC-49F2A54DF591}"/>
              </a:ext>
            </a:extLst>
          </p:cNvPr>
          <p:cNvSpPr txBox="1"/>
          <p:nvPr/>
        </p:nvSpPr>
        <p:spPr>
          <a:xfrm>
            <a:off x="3055237" y="226651"/>
            <a:ext cx="401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latin typeface="Century Gothic" panose="020B0502020202020204" pitchFamily="34" charset="0"/>
              </a:rPr>
              <a:t>Earley</a:t>
            </a:r>
            <a:r>
              <a:rPr lang="en-GB" sz="1200" b="1" dirty="0">
                <a:latin typeface="Century Gothic" panose="020B0502020202020204" pitchFamily="34" charset="0"/>
              </a:rPr>
              <a:t> St Peters CE </a:t>
            </a:r>
            <a:r>
              <a:rPr lang="en-GB" sz="1200" b="1">
                <a:latin typeface="Century Gothic" panose="020B0502020202020204" pitchFamily="34" charset="0"/>
              </a:rPr>
              <a:t>Primary School NGCI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Hot Packed Lunch Autumn Menu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4503D8-8404-449A-92F5-0A892145C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97806"/>
              </p:ext>
            </p:extLst>
          </p:nvPr>
        </p:nvGraphicFramePr>
        <p:xfrm>
          <a:off x="175859" y="1180494"/>
          <a:ext cx="8608613" cy="2180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23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8199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Macaroni Cheese with Sweet Corn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Diced Chicken served with white  Rice &amp;Vegetables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Roast Turkey,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Tomato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NGCI  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Pasta with 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NGCI 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Bubble Fish served with Chips and 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361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9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7231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Iced Sponge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Marble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Apple &amp; Cheese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(NO BISCUIT)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 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Fruit Salad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0828A3B-DD98-40F9-9EA2-0BB21DE5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20299"/>
              </p:ext>
            </p:extLst>
          </p:nvPr>
        </p:nvGraphicFramePr>
        <p:xfrm>
          <a:off x="248231" y="3926464"/>
          <a:ext cx="8608613" cy="229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Vegetable 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NGCI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Pasta Bake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Sweet Corn</a:t>
                      </a: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Cheese and Tomato Pizza with vegetable sticks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,(NO STUFFING)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Roast Potatoes and Seasonal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NGCI 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Bean &amp; Lentil Burger</a:t>
                      </a: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(NO BUN)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With potato wedges &amp; Vegetable sticks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NGCI </a:t>
                      </a: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Bubble fish served with Chips and Peas</a:t>
                      </a: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28661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r>
                        <a:rPr lang="en-GB" sz="105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  <a:tab pos="2743200" algn="l"/>
                          <a:tab pos="4114800" algn="l"/>
                          <a:tab pos="5715000" algn="l"/>
                        </a:tabLst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4264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a choice of Cheese and or Beans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9934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lemon drizzle cake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Biscuit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NGCI</a:t>
                      </a:r>
                      <a:r>
                        <a:rPr lang="en-GB" sz="1050" dirty="0">
                          <a:latin typeface="Century Gothic" panose="020B0502020202020204" pitchFamily="34" charset="0"/>
                        </a:rPr>
                        <a:t> chocolate shortbread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3370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Century Gothic" panose="020B0502020202020204" pitchFamily="34" charset="0"/>
                        </a:rPr>
                        <a:t>Fresh Fruit available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F63D8-BE5B-44CD-A111-619EE05C3309}"/>
              </a:ext>
            </a:extLst>
          </p:cNvPr>
          <p:cNvGrpSpPr/>
          <p:nvPr/>
        </p:nvGrpSpPr>
        <p:grpSpPr>
          <a:xfrm>
            <a:off x="2152901" y="868149"/>
            <a:ext cx="6521853" cy="179793"/>
            <a:chOff x="1991564" y="695909"/>
            <a:chExt cx="6521853" cy="1797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1991564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3362619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4708136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7408280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6060588" y="69590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2619CB5-AE1B-43C2-AA98-F5DEBEA3D5D9}"/>
              </a:ext>
            </a:extLst>
          </p:cNvPr>
          <p:cNvSpPr txBox="1"/>
          <p:nvPr/>
        </p:nvSpPr>
        <p:spPr>
          <a:xfrm>
            <a:off x="277806" y="1698582"/>
            <a:ext cx="940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One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09/11/2020</a:t>
            </a:r>
          </a:p>
          <a:p>
            <a:pPr algn="ctr"/>
            <a:r>
              <a:rPr lang="en-GB" sz="1000" dirty="0"/>
              <a:t>23/11/2020</a:t>
            </a:r>
          </a:p>
          <a:p>
            <a:pPr algn="ctr"/>
            <a:r>
              <a:rPr lang="en-GB" sz="1000" dirty="0"/>
              <a:t>07/12/2020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4834F3-55F5-4D42-827D-213C253CF3F7}"/>
              </a:ext>
            </a:extLst>
          </p:cNvPr>
          <p:cNvSpPr txBox="1"/>
          <p:nvPr/>
        </p:nvSpPr>
        <p:spPr>
          <a:xfrm>
            <a:off x="279346" y="4437112"/>
            <a:ext cx="9176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Week Two</a:t>
            </a:r>
          </a:p>
          <a:p>
            <a:pPr algn="ctr"/>
            <a:r>
              <a:rPr lang="en-GB" sz="1000" b="1" dirty="0"/>
              <a:t>Commencing</a:t>
            </a:r>
          </a:p>
          <a:p>
            <a:pPr algn="ctr"/>
            <a:endParaRPr lang="en-GB" sz="1000" dirty="0"/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16/11/2020</a:t>
            </a:r>
          </a:p>
          <a:p>
            <a:pPr algn="ctr"/>
            <a:r>
              <a:rPr lang="en-GB" sz="1000" dirty="0"/>
              <a:t>30/11/2020</a:t>
            </a:r>
          </a:p>
          <a:p>
            <a:pPr algn="ctr"/>
            <a:r>
              <a:rPr lang="en-GB" sz="1000" dirty="0"/>
              <a:t>14/12/2020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B9F4-9524-4CEA-9741-FC624C62D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873" y="873078"/>
            <a:ext cx="579170" cy="438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FAEAFF-9589-4674-A7AC-8CA348FC0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750" y="3768232"/>
            <a:ext cx="57917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364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Aaron Johncock</cp:lastModifiedBy>
  <cp:revision>183</cp:revision>
  <cp:lastPrinted>2017-09-25T09:03:07Z</cp:lastPrinted>
  <dcterms:created xsi:type="dcterms:W3CDTF">2017-01-23T17:53:41Z</dcterms:created>
  <dcterms:modified xsi:type="dcterms:W3CDTF">2021-09-15T10:18:08Z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KSOProductBuildVer">
    <vt:lpwstr>1033-10.1.0.5672</vt:lpwstr>
  </property>
</Properties>
</file>